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Epilogue SemiBold"/>
      <p:regular r:id="rId14"/>
      <p:bold r:id="rId15"/>
      <p:italic r:id="rId16"/>
      <p:boldItalic r:id="rId17"/>
    </p:embeddedFont>
    <p:embeddedFont>
      <p:font typeface="Epilogue Medium"/>
      <p:regular r:id="rId18"/>
      <p:bold r:id="rId19"/>
      <p:italic r:id="rId20"/>
      <p:boldItalic r:id="rId21"/>
    </p:embeddedFont>
    <p:embeddedFont>
      <p:font typeface="Epilogue"/>
      <p:regular r:id="rId22"/>
      <p:bold r:id="rId23"/>
      <p:italic r:id="rId24"/>
      <p:boldItalic r:id="rId25"/>
    </p:embeddedFont>
    <p:embeddedFont>
      <p:font typeface="Century Gothic"/>
      <p:regular r:id="rId26"/>
      <p:bold r:id="rId27"/>
      <p:italic r:id="rId28"/>
      <p:boldItalic r:id="rId2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EpilogueMedium-italic.fntdata"/><Relationship Id="rId22" Type="http://schemas.openxmlformats.org/officeDocument/2006/relationships/font" Target="fonts/Epilogue-regular.fntdata"/><Relationship Id="rId21" Type="http://schemas.openxmlformats.org/officeDocument/2006/relationships/font" Target="fonts/EpilogueMedium-boldItalic.fntdata"/><Relationship Id="rId24" Type="http://schemas.openxmlformats.org/officeDocument/2006/relationships/font" Target="fonts/Epilogue-italic.fntdata"/><Relationship Id="rId23" Type="http://schemas.openxmlformats.org/officeDocument/2006/relationships/font" Target="fonts/Epilogue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CenturyGothic-regular.fntdata"/><Relationship Id="rId25" Type="http://schemas.openxmlformats.org/officeDocument/2006/relationships/font" Target="fonts/Epilogue-boldItalic.fntdata"/><Relationship Id="rId28" Type="http://schemas.openxmlformats.org/officeDocument/2006/relationships/font" Target="fonts/CenturyGothic-italic.fntdata"/><Relationship Id="rId27" Type="http://schemas.openxmlformats.org/officeDocument/2006/relationships/font" Target="fonts/CenturyGothic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CenturyGothic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font" Target="fonts/EpilogueSemiBold-bold.fntdata"/><Relationship Id="rId14" Type="http://schemas.openxmlformats.org/officeDocument/2006/relationships/font" Target="fonts/EpilogueSemiBold-regular.fntdata"/><Relationship Id="rId17" Type="http://schemas.openxmlformats.org/officeDocument/2006/relationships/font" Target="fonts/EpilogueSemiBold-boldItalic.fntdata"/><Relationship Id="rId16" Type="http://schemas.openxmlformats.org/officeDocument/2006/relationships/font" Target="fonts/EpilogueSemiBold-italic.fntdata"/><Relationship Id="rId19" Type="http://schemas.openxmlformats.org/officeDocument/2006/relationships/font" Target="fonts/EpilogueMedium-bold.fntdata"/><Relationship Id="rId18" Type="http://schemas.openxmlformats.org/officeDocument/2006/relationships/font" Target="fonts/EpilogueMedium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cf3622117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cf3622117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cf36221172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cf36221172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2cf36221172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2cf36221172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cf36221172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cf36221172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cf36221172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cf36221172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cf36221172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cf36221172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cf36221172_0_4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cf36221172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4057902" y="2368025"/>
            <a:ext cx="2574000" cy="822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pt-BR" sz="3880">
                <a:solidFill>
                  <a:srgbClr val="FCEBC6"/>
                </a:solidFill>
                <a:latin typeface="Epilogue Medium"/>
                <a:ea typeface="Epilogue Medium"/>
                <a:cs typeface="Epilogue Medium"/>
                <a:sym typeface="Epilogue Medium"/>
              </a:rPr>
              <a:t>TÍTULO</a:t>
            </a:r>
            <a:endParaRPr sz="3880">
              <a:solidFill>
                <a:srgbClr val="FCEBC6"/>
              </a:solidFill>
              <a:latin typeface="Epilogue Medium"/>
              <a:ea typeface="Epilogue Medium"/>
              <a:cs typeface="Epilogue Medium"/>
              <a:sym typeface="Epilogue Medium"/>
            </a:endParaRPr>
          </a:p>
        </p:txBody>
      </p:sp>
      <p:sp>
        <p:nvSpPr>
          <p:cNvPr id="55" name="Google Shape;55;p13"/>
          <p:cNvSpPr txBox="1"/>
          <p:nvPr>
            <p:ph type="ctrTitle"/>
          </p:nvPr>
        </p:nvSpPr>
        <p:spPr>
          <a:xfrm>
            <a:off x="4057888" y="2955650"/>
            <a:ext cx="2148000" cy="681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pt-BR" sz="2880">
                <a:solidFill>
                  <a:srgbClr val="FCEBC6"/>
                </a:solidFill>
                <a:latin typeface="Epilogue Medium"/>
                <a:ea typeface="Epilogue Medium"/>
                <a:cs typeface="Epilogue Medium"/>
                <a:sym typeface="Epilogue Medium"/>
              </a:rPr>
              <a:t>Autores</a:t>
            </a:r>
            <a:endParaRPr sz="2880">
              <a:solidFill>
                <a:srgbClr val="FCEBC6"/>
              </a:solidFill>
              <a:latin typeface="Epilogue Medium"/>
              <a:ea typeface="Epilogue Medium"/>
              <a:cs typeface="Epilogue Medium"/>
              <a:sym typeface="Epilogue Medium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712650" y="710900"/>
            <a:ext cx="7718700" cy="10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900">
                <a:solidFill>
                  <a:srgbClr val="000000"/>
                </a:solidFill>
                <a:latin typeface="Epilogue SemiBold"/>
                <a:ea typeface="Epilogue SemiBold"/>
                <a:cs typeface="Epilogue SemiBold"/>
                <a:sym typeface="Epilogue SemiBold"/>
              </a:rPr>
              <a:t>INTRODUÇÃ</a:t>
            </a:r>
            <a:r>
              <a:rPr lang="pt-BR" sz="2900">
                <a:latin typeface="Epilogue SemiBold"/>
                <a:ea typeface="Epilogue SemiBold"/>
                <a:cs typeface="Epilogue SemiBold"/>
                <a:sym typeface="Epilogue SemiBold"/>
              </a:rPr>
              <a:t>O</a:t>
            </a:r>
            <a:endParaRPr sz="2900">
              <a:solidFill>
                <a:srgbClr val="000000"/>
              </a:solidFill>
              <a:latin typeface="Epilogue SemiBold"/>
              <a:ea typeface="Epilogue SemiBold"/>
              <a:cs typeface="Epilogue SemiBold"/>
              <a:sym typeface="Epilogue SemiBold"/>
            </a:endParaRPr>
          </a:p>
        </p:txBody>
      </p:sp>
      <p:sp>
        <p:nvSpPr>
          <p:cNvPr id="61" name="Google Shape;61;p14"/>
          <p:cNvSpPr txBox="1"/>
          <p:nvPr/>
        </p:nvSpPr>
        <p:spPr>
          <a:xfrm>
            <a:off x="712650" y="2134208"/>
            <a:ext cx="7718700" cy="30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762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Epilogue Medium"/>
              <a:ea typeface="Epilogue Medium"/>
              <a:cs typeface="Epilogue Medium"/>
              <a:sym typeface="Epilogue Medium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/>
        </p:nvSpPr>
        <p:spPr>
          <a:xfrm>
            <a:off x="712650" y="823625"/>
            <a:ext cx="7718700" cy="10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latin typeface="Epilogue SemiBold"/>
                <a:ea typeface="Epilogue SemiBold"/>
                <a:cs typeface="Epilogue SemiBold"/>
                <a:sym typeface="Epilogue SemiBold"/>
              </a:rPr>
              <a:t>OBJETIVO (S)</a:t>
            </a:r>
            <a:endParaRPr sz="3200">
              <a:solidFill>
                <a:srgbClr val="000000"/>
              </a:solidFill>
              <a:latin typeface="Epilogue SemiBold"/>
              <a:ea typeface="Epilogue SemiBold"/>
              <a:cs typeface="Epilogue SemiBold"/>
              <a:sym typeface="Epilogue SemiBold"/>
            </a:endParaRPr>
          </a:p>
        </p:txBody>
      </p:sp>
      <p:sp>
        <p:nvSpPr>
          <p:cNvPr id="67" name="Google Shape;67;p15"/>
          <p:cNvSpPr txBox="1"/>
          <p:nvPr/>
        </p:nvSpPr>
        <p:spPr>
          <a:xfrm>
            <a:off x="712650" y="2134208"/>
            <a:ext cx="7718700" cy="30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762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Epilogue"/>
              <a:ea typeface="Epilogue"/>
              <a:cs typeface="Epilogue"/>
              <a:sym typeface="Epilog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/>
        </p:nvSpPr>
        <p:spPr>
          <a:xfrm>
            <a:off x="712650" y="823625"/>
            <a:ext cx="7718700" cy="10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latin typeface="Epilogue SemiBold"/>
                <a:ea typeface="Epilogue SemiBold"/>
                <a:cs typeface="Epilogue SemiBold"/>
                <a:sym typeface="Epilogue SemiBold"/>
              </a:rPr>
              <a:t>MÉTODO</a:t>
            </a:r>
            <a:endParaRPr sz="3200">
              <a:solidFill>
                <a:srgbClr val="000000"/>
              </a:solidFill>
              <a:latin typeface="Epilogue SemiBold"/>
              <a:ea typeface="Epilogue SemiBold"/>
              <a:cs typeface="Epilogue SemiBold"/>
              <a:sym typeface="Epilogue SemiBold"/>
            </a:endParaRPr>
          </a:p>
        </p:txBody>
      </p:sp>
      <p:sp>
        <p:nvSpPr>
          <p:cNvPr id="73" name="Google Shape;73;p16"/>
          <p:cNvSpPr txBox="1"/>
          <p:nvPr/>
        </p:nvSpPr>
        <p:spPr>
          <a:xfrm>
            <a:off x="712650" y="2134208"/>
            <a:ext cx="7718700" cy="30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762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Epilogue"/>
              <a:ea typeface="Epilogue"/>
              <a:cs typeface="Epilogue"/>
              <a:sym typeface="Epilog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/>
        </p:nvSpPr>
        <p:spPr>
          <a:xfrm>
            <a:off x="712650" y="823625"/>
            <a:ext cx="7718700" cy="10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latin typeface="Epilogue SemiBold"/>
                <a:ea typeface="Epilogue SemiBold"/>
                <a:cs typeface="Epilogue SemiBold"/>
                <a:sym typeface="Epilogue SemiBold"/>
              </a:rPr>
              <a:t>RESULTADOS E DISCUSSÕES</a:t>
            </a:r>
            <a:endParaRPr sz="3200">
              <a:solidFill>
                <a:srgbClr val="000000"/>
              </a:solidFill>
              <a:latin typeface="Epilogue SemiBold"/>
              <a:ea typeface="Epilogue SemiBold"/>
              <a:cs typeface="Epilogue SemiBold"/>
              <a:sym typeface="Epilogue SemiBold"/>
            </a:endParaRPr>
          </a:p>
        </p:txBody>
      </p:sp>
      <p:sp>
        <p:nvSpPr>
          <p:cNvPr id="79" name="Google Shape;79;p17"/>
          <p:cNvSpPr txBox="1"/>
          <p:nvPr/>
        </p:nvSpPr>
        <p:spPr>
          <a:xfrm>
            <a:off x="712650" y="2134208"/>
            <a:ext cx="7718700" cy="30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762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Epilogue"/>
              <a:ea typeface="Epilogue"/>
              <a:cs typeface="Epilogue"/>
              <a:sym typeface="Epilog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/>
        </p:nvSpPr>
        <p:spPr>
          <a:xfrm>
            <a:off x="712650" y="823625"/>
            <a:ext cx="7718700" cy="10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latin typeface="Epilogue SemiBold"/>
                <a:ea typeface="Epilogue SemiBold"/>
                <a:cs typeface="Epilogue SemiBold"/>
                <a:sym typeface="Epilogue SemiBold"/>
              </a:rPr>
              <a:t>CONSIDERAÇÕES FINAIS</a:t>
            </a:r>
            <a:endParaRPr sz="3200">
              <a:solidFill>
                <a:srgbClr val="000000"/>
              </a:solidFill>
              <a:latin typeface="Epilogue SemiBold"/>
              <a:ea typeface="Epilogue SemiBold"/>
              <a:cs typeface="Epilogue SemiBold"/>
              <a:sym typeface="Epilogue SemiBold"/>
            </a:endParaRPr>
          </a:p>
        </p:txBody>
      </p:sp>
      <p:sp>
        <p:nvSpPr>
          <p:cNvPr id="85" name="Google Shape;85;p18"/>
          <p:cNvSpPr txBox="1"/>
          <p:nvPr/>
        </p:nvSpPr>
        <p:spPr>
          <a:xfrm>
            <a:off x="712650" y="2134208"/>
            <a:ext cx="7718700" cy="30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762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Epilogue"/>
              <a:ea typeface="Epilogue"/>
              <a:cs typeface="Epilogue"/>
              <a:sym typeface="Epilogu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/>
        </p:nvSpPr>
        <p:spPr>
          <a:xfrm>
            <a:off x="712650" y="823625"/>
            <a:ext cx="7718700" cy="10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latin typeface="Epilogue SemiBold"/>
                <a:ea typeface="Epilogue SemiBold"/>
                <a:cs typeface="Epilogue SemiBold"/>
                <a:sym typeface="Epilogue SemiBold"/>
              </a:rPr>
              <a:t>REFERÊNCIAS</a:t>
            </a:r>
            <a:endParaRPr sz="3200">
              <a:solidFill>
                <a:srgbClr val="000000"/>
              </a:solidFill>
              <a:latin typeface="Epilogue SemiBold"/>
              <a:ea typeface="Epilogue SemiBold"/>
              <a:cs typeface="Epilogue SemiBold"/>
              <a:sym typeface="Epilogue SemiBold"/>
            </a:endParaRPr>
          </a:p>
        </p:txBody>
      </p:sp>
      <p:sp>
        <p:nvSpPr>
          <p:cNvPr id="91" name="Google Shape;91;p19"/>
          <p:cNvSpPr txBox="1"/>
          <p:nvPr/>
        </p:nvSpPr>
        <p:spPr>
          <a:xfrm>
            <a:off x="712650" y="2134208"/>
            <a:ext cx="7718700" cy="30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762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Epilogue"/>
              <a:ea typeface="Epilogue"/>
              <a:cs typeface="Epilogue"/>
              <a:sym typeface="Epilogue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/>
        </p:nvSpPr>
        <p:spPr>
          <a:xfrm>
            <a:off x="712650" y="2134208"/>
            <a:ext cx="7718700" cy="300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762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97" name="Google Shape;97;p20"/>
          <p:cNvSpPr txBox="1"/>
          <p:nvPr/>
        </p:nvSpPr>
        <p:spPr>
          <a:xfrm>
            <a:off x="1029000" y="2027150"/>
            <a:ext cx="7086000" cy="237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rgbClr val="000000"/>
                </a:solidFill>
                <a:latin typeface="Epilogue SemiBold"/>
                <a:ea typeface="Epilogue SemiBold"/>
                <a:cs typeface="Epilogue SemiBold"/>
                <a:sym typeface="Epilogue SemiBold"/>
              </a:rPr>
              <a:t>Nome:</a:t>
            </a:r>
            <a:endParaRPr sz="2400">
              <a:solidFill>
                <a:srgbClr val="000000"/>
              </a:solidFill>
              <a:latin typeface="Epilogue SemiBold"/>
              <a:ea typeface="Epilogue SemiBold"/>
              <a:cs typeface="Epilogue SemiBold"/>
              <a:sym typeface="Epilogue SemiBold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rgbClr val="000000"/>
                </a:solidFill>
                <a:latin typeface="Epilogue SemiBold"/>
                <a:ea typeface="Epilogue SemiBold"/>
                <a:cs typeface="Epilogue SemiBold"/>
                <a:sym typeface="Epilogue SemiBold"/>
              </a:rPr>
              <a:t>Contato:</a:t>
            </a:r>
            <a:endParaRPr sz="2400">
              <a:solidFill>
                <a:srgbClr val="000000"/>
              </a:solidFill>
              <a:latin typeface="Epilogue SemiBold"/>
              <a:ea typeface="Epilogue SemiBold"/>
              <a:cs typeface="Epilogue SemiBold"/>
              <a:sym typeface="Epilogue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