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144000" cx="51450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Gd3yP1QB4qesOWGPgXcXO2EMl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385882" y="1496484"/>
            <a:ext cx="4373325" cy="31834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76"/>
              <a:buFont typeface="Calibri"/>
              <a:buNone/>
              <a:defRPr sz="33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643136" y="4802717"/>
            <a:ext cx="3858816" cy="2207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1pPr>
            <a:lvl2pPr lvl="1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2pPr>
            <a:lvl3pPr lvl="2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/>
            </a:lvl3pPr>
            <a:lvl4pPr lvl="3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lvl="4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lvl="5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lvl="6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lvl="7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lvl="8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-328348" y="3116240"/>
            <a:ext cx="5801784" cy="4437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362100" y="3806688"/>
            <a:ext cx="7749117" cy="1109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888876" y="2729435"/>
            <a:ext cx="7749117" cy="3263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51046" y="2279653"/>
            <a:ext cx="4437638" cy="38036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76"/>
              <a:buFont typeface="Calibri"/>
              <a:buNone/>
              <a:defRPr sz="33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51046" y="6119286"/>
            <a:ext cx="4437638" cy="200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125"/>
              <a:buNone/>
              <a:defRPr sz="112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013"/>
              <a:buNone/>
              <a:defRPr sz="1013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353725" y="2434167"/>
            <a:ext cx="2186662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2604701" y="2434167"/>
            <a:ext cx="2186662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35439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354396" y="2241551"/>
            <a:ext cx="2176613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b="1" sz="1125"/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b="1" sz="1013"/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354396" y="3340100"/>
            <a:ext cx="2176613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2604701" y="2241551"/>
            <a:ext cx="2187333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b="1" sz="1125"/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b="1" sz="1013"/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2604701" y="3340100"/>
            <a:ext cx="2187333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354395" y="609600"/>
            <a:ext cx="1659425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Calibri"/>
              <a:buNone/>
              <a:defRPr sz="180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187332" y="1316569"/>
            <a:ext cx="2604701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63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1"/>
              <a:buChar char="•"/>
              <a:defRPr sz="1801"/>
            </a:lvl1pPr>
            <a:lvl2pPr indent="-328676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576"/>
              <a:buChar char="•"/>
              <a:defRPr sz="1576"/>
            </a:lvl2pPr>
            <a:lvl3pPr indent="-314325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3pPr>
            <a:lvl4pPr indent="-300037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4pPr>
            <a:lvl5pPr indent="-300037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5pPr>
            <a:lvl6pPr indent="-300037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6pPr>
            <a:lvl7pPr indent="-300037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7pPr>
            <a:lvl8pPr indent="-300037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8pPr>
            <a:lvl9pPr indent="-300037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354395" y="2743200"/>
            <a:ext cx="1659425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88"/>
              <a:buNone/>
              <a:defRPr sz="788"/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354395" y="609600"/>
            <a:ext cx="1659425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Calibri"/>
              <a:buNone/>
              <a:defRPr sz="180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187332" y="1316569"/>
            <a:ext cx="2604701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354395" y="2743200"/>
            <a:ext cx="1659425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88"/>
              <a:buNone/>
              <a:defRPr sz="788"/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6"/>
              <a:buFont typeface="Calibri"/>
              <a:buNone/>
              <a:defRPr b="0" i="0" sz="247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8676" lvl="0" marL="457200" marR="0" rtl="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576"/>
              <a:buFont typeface="Arial"/>
              <a:buChar char="•"/>
              <a:defRPr b="0" i="0" sz="157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0037" lvl="2" marL="13716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b="0" i="0" sz="112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2925" lvl="3" marL="18288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2925" lvl="4" marL="22860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2925" lvl="5" marL="27432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2925" lvl="6" marL="32004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2925" lvl="7" marL="36576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2925" lvl="8" marL="41148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7362" y="283575"/>
            <a:ext cx="2657126" cy="105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8" y="10"/>
            <a:ext cx="5145077" cy="289410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-181257" y="1343289"/>
            <a:ext cx="5168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2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AUTORES</a:t>
            </a:r>
            <a:endParaRPr b="0" baseline="3000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7938" y="1202380"/>
            <a:ext cx="512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8" name="Google Shape;88;p1"/>
          <p:cNvCxnSpPr/>
          <p:nvPr/>
        </p:nvCxnSpPr>
        <p:spPr>
          <a:xfrm flipH="1" rot="10800000">
            <a:off x="48114" y="1607088"/>
            <a:ext cx="5049000" cy="1320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9" name="Google Shape;89;p1"/>
          <p:cNvSpPr/>
          <p:nvPr/>
        </p:nvSpPr>
        <p:spPr>
          <a:xfrm>
            <a:off x="21303" y="2120091"/>
            <a:ext cx="5088698" cy="2859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-1089" y="3261340"/>
            <a:ext cx="5097436" cy="2859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OBJETIVO(S)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18536" y="4022809"/>
            <a:ext cx="5081912" cy="2859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MÉTODO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-20117" y="4308749"/>
            <a:ext cx="519732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33051" y="4821959"/>
            <a:ext cx="5091465" cy="2859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RESULTADOS E  DISCUSSÃO</a:t>
            </a:r>
            <a:endParaRPr/>
          </a:p>
        </p:txBody>
      </p:sp>
      <p:sp>
        <p:nvSpPr>
          <p:cNvPr id="94" name="Google Shape;94;p1"/>
          <p:cNvSpPr/>
          <p:nvPr/>
        </p:nvSpPr>
        <p:spPr>
          <a:xfrm>
            <a:off x="15900" y="6483022"/>
            <a:ext cx="5080447" cy="2859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39267" y="7475191"/>
            <a:ext cx="5081161" cy="2859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REFERÊNCIAS 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-48731" y="8111402"/>
            <a:ext cx="51693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Afiliações Institucionais 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aseline="30000"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aseline="30000"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7" name="Google Shape;97;p1"/>
          <p:cNvCxnSpPr/>
          <p:nvPr/>
        </p:nvCxnSpPr>
        <p:spPr>
          <a:xfrm flipH="1" rot="10800000">
            <a:off x="55417" y="8105326"/>
            <a:ext cx="5049000" cy="1320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2018-09-11T18:02:20Z</dcterms:created>
  <dc:creator>viviane pereira</dc:creator>
</cp:coreProperties>
</file>