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Century Gothic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CenturyGothic-bold.fntdata"/><Relationship Id="rId14" Type="http://schemas.openxmlformats.org/officeDocument/2006/relationships/font" Target="fonts/CenturyGothic-regular.fntdata"/><Relationship Id="rId17" Type="http://schemas.openxmlformats.org/officeDocument/2006/relationships/font" Target="fonts/CenturyGothic-boldItalic.fntdata"/><Relationship Id="rId16" Type="http://schemas.openxmlformats.org/officeDocument/2006/relationships/font" Target="fonts/CenturyGothic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cf3622117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cf3622117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cf36221172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cf36221172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cf36221172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cf36221172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cf36221172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2cf36221172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cf36221172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cf36221172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cf36221172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cf36221172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cf36221172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cf36221172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3966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>
            <p:ph type="ctrTitle"/>
          </p:nvPr>
        </p:nvSpPr>
        <p:spPr>
          <a:xfrm>
            <a:off x="3497988" y="2499575"/>
            <a:ext cx="2148000" cy="68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pt-BR" sz="3380"/>
              <a:t>TÍTULO</a:t>
            </a:r>
            <a:endParaRPr sz="3380"/>
          </a:p>
        </p:txBody>
      </p:sp>
      <p:sp>
        <p:nvSpPr>
          <p:cNvPr id="56" name="Google Shape;56;p13"/>
          <p:cNvSpPr txBox="1"/>
          <p:nvPr/>
        </p:nvSpPr>
        <p:spPr>
          <a:xfrm>
            <a:off x="2006544" y="2328959"/>
            <a:ext cx="5130900" cy="230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Autores </a:t>
            </a:r>
            <a:endParaRPr sz="24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55611" y="960100"/>
            <a:ext cx="3632799" cy="14456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/>
        </p:nvSpPr>
        <p:spPr>
          <a:xfrm>
            <a:off x="712650" y="995600"/>
            <a:ext cx="7718700" cy="10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2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INTRODUÇÃO</a:t>
            </a:r>
            <a:br>
              <a:rPr b="1" lang="pt-BR" sz="32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endParaRPr sz="32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3" name="Google Shape;63;p14"/>
          <p:cNvSpPr txBox="1"/>
          <p:nvPr/>
        </p:nvSpPr>
        <p:spPr>
          <a:xfrm>
            <a:off x="712650" y="2134208"/>
            <a:ext cx="7718700" cy="30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762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/>
        </p:nvSpPr>
        <p:spPr>
          <a:xfrm>
            <a:off x="712650" y="823625"/>
            <a:ext cx="7718700" cy="10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200">
                <a:latin typeface="Century Gothic"/>
                <a:ea typeface="Century Gothic"/>
                <a:cs typeface="Century Gothic"/>
                <a:sym typeface="Century Gothic"/>
              </a:rPr>
              <a:t>OBJETIVO (S)</a:t>
            </a:r>
            <a:endParaRPr sz="32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9" name="Google Shape;69;p15"/>
          <p:cNvSpPr txBox="1"/>
          <p:nvPr/>
        </p:nvSpPr>
        <p:spPr>
          <a:xfrm>
            <a:off x="712650" y="2134208"/>
            <a:ext cx="7718700" cy="30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762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/>
        </p:nvSpPr>
        <p:spPr>
          <a:xfrm>
            <a:off x="712650" y="823625"/>
            <a:ext cx="7718700" cy="10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200">
                <a:latin typeface="Century Gothic"/>
                <a:ea typeface="Century Gothic"/>
                <a:cs typeface="Century Gothic"/>
                <a:sym typeface="Century Gothic"/>
              </a:rPr>
              <a:t>MÉTODO</a:t>
            </a:r>
            <a:endParaRPr sz="32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5" name="Google Shape;75;p16"/>
          <p:cNvSpPr txBox="1"/>
          <p:nvPr/>
        </p:nvSpPr>
        <p:spPr>
          <a:xfrm>
            <a:off x="712650" y="2134208"/>
            <a:ext cx="7718700" cy="30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762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/>
        </p:nvSpPr>
        <p:spPr>
          <a:xfrm>
            <a:off x="712650" y="823625"/>
            <a:ext cx="7718700" cy="10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200">
                <a:latin typeface="Century Gothic"/>
                <a:ea typeface="Century Gothic"/>
                <a:cs typeface="Century Gothic"/>
                <a:sym typeface="Century Gothic"/>
              </a:rPr>
              <a:t>RESULTADOS E DISCUSSÕES</a:t>
            </a:r>
            <a:endParaRPr sz="32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1" name="Google Shape;81;p17"/>
          <p:cNvSpPr txBox="1"/>
          <p:nvPr/>
        </p:nvSpPr>
        <p:spPr>
          <a:xfrm>
            <a:off x="712650" y="2134208"/>
            <a:ext cx="7718700" cy="30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762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/>
        </p:nvSpPr>
        <p:spPr>
          <a:xfrm>
            <a:off x="712650" y="823625"/>
            <a:ext cx="7718700" cy="10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200">
                <a:latin typeface="Century Gothic"/>
                <a:ea typeface="Century Gothic"/>
                <a:cs typeface="Century Gothic"/>
                <a:sym typeface="Century Gothic"/>
              </a:rPr>
              <a:t>CONSIDERAÇÕES FINAIS</a:t>
            </a:r>
            <a:endParaRPr sz="32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7" name="Google Shape;87;p18"/>
          <p:cNvSpPr txBox="1"/>
          <p:nvPr/>
        </p:nvSpPr>
        <p:spPr>
          <a:xfrm>
            <a:off x="712650" y="2134208"/>
            <a:ext cx="7718700" cy="30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762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/>
        </p:nvSpPr>
        <p:spPr>
          <a:xfrm>
            <a:off x="712650" y="823625"/>
            <a:ext cx="7718700" cy="10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200">
                <a:latin typeface="Century Gothic"/>
                <a:ea typeface="Century Gothic"/>
                <a:cs typeface="Century Gothic"/>
                <a:sym typeface="Century Gothic"/>
              </a:rPr>
              <a:t>REFERÊNCIAS</a:t>
            </a:r>
            <a:endParaRPr sz="32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3" name="Google Shape;93;p19"/>
          <p:cNvSpPr txBox="1"/>
          <p:nvPr/>
        </p:nvSpPr>
        <p:spPr>
          <a:xfrm>
            <a:off x="712650" y="2134208"/>
            <a:ext cx="7718700" cy="30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762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/>
          <p:nvPr/>
        </p:nvSpPr>
        <p:spPr>
          <a:xfrm>
            <a:off x="712650" y="2134208"/>
            <a:ext cx="7718700" cy="30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762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9" name="Google Shape;99;p20"/>
          <p:cNvSpPr txBox="1"/>
          <p:nvPr/>
        </p:nvSpPr>
        <p:spPr>
          <a:xfrm>
            <a:off x="1029000" y="2027150"/>
            <a:ext cx="7086000" cy="237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pt-BR" sz="2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Nome:</a:t>
            </a:r>
            <a:endParaRPr sz="24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pt-BR" sz="2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Contato:</a:t>
            </a:r>
            <a:endParaRPr sz="24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