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5145088" cy="9144000"/>
  <p:notesSz cx="6858000" cy="9144000"/>
  <p:defaultTextStyle>
    <a:defPPr lvl="0">
      <a:defRPr lang="en-US"/>
    </a:defPPr>
    <a:lvl1pPr marL="0" lv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 snapToGrid="0">
      <p:cViewPr varScale="1">
        <p:scale>
          <a:sx n="28" d="100"/>
          <a:sy n="28" d="100"/>
        </p:scale>
        <p:origin x="194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882" y="1496484"/>
            <a:ext cx="4373325" cy="3183467"/>
          </a:xfrm>
        </p:spPr>
        <p:txBody>
          <a:bodyPr anchor="b"/>
          <a:lstStyle>
            <a:lvl1pPr algn="ctr">
              <a:defRPr sz="337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136" y="4802717"/>
            <a:ext cx="3858816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266" indent="0" algn="ctr">
              <a:buNone/>
              <a:defRPr sz="1125"/>
            </a:lvl2pPr>
            <a:lvl3pPr marL="514533" indent="0" algn="ctr">
              <a:buNone/>
              <a:defRPr sz="1013"/>
            </a:lvl3pPr>
            <a:lvl4pPr marL="771799" indent="0" algn="ctr">
              <a:buNone/>
              <a:defRPr sz="900"/>
            </a:lvl4pPr>
            <a:lvl5pPr marL="1029066" indent="0" algn="ctr">
              <a:buNone/>
              <a:defRPr sz="900"/>
            </a:lvl5pPr>
            <a:lvl6pPr marL="1286332" indent="0" algn="ctr">
              <a:buNone/>
              <a:defRPr sz="900"/>
            </a:lvl6pPr>
            <a:lvl7pPr marL="1543599" indent="0" algn="ctr">
              <a:buNone/>
              <a:defRPr sz="900"/>
            </a:lvl7pPr>
            <a:lvl8pPr marL="1800865" indent="0" algn="ctr">
              <a:buNone/>
              <a:defRPr sz="900"/>
            </a:lvl8pPr>
            <a:lvl9pPr marL="2058132" indent="0" algn="ctr">
              <a:buNone/>
              <a:defRPr sz="9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5C6F-C222-4C81-A172-2B56ADAAD223}" type="datetimeFigureOut">
              <a:rPr lang="pt-BR" smtClean="0"/>
              <a:t>08/06/2022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8B02-7DEC-4417-8E2A-A09F873995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8159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5C6F-C222-4C81-A172-2B56ADAAD223}" type="datetimeFigureOut">
              <a:rPr lang="pt-BR" smtClean="0"/>
              <a:t>08/06/2022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8B02-7DEC-4417-8E2A-A09F873995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1869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1954" y="486834"/>
            <a:ext cx="1109410" cy="77491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725" y="486834"/>
            <a:ext cx="3263915" cy="774911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5C6F-C222-4C81-A172-2B56ADAAD223}" type="datetimeFigureOut">
              <a:rPr lang="pt-BR" smtClean="0"/>
              <a:t>08/06/2022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8B02-7DEC-4417-8E2A-A09F873995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8730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5C6F-C222-4C81-A172-2B56ADAAD223}" type="datetimeFigureOut">
              <a:rPr lang="pt-BR" smtClean="0"/>
              <a:t>08/06/2022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8B02-7DEC-4417-8E2A-A09F873995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6102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046" y="2279653"/>
            <a:ext cx="4437638" cy="3803649"/>
          </a:xfrm>
        </p:spPr>
        <p:txBody>
          <a:bodyPr anchor="b"/>
          <a:lstStyle>
            <a:lvl1pPr>
              <a:defRPr sz="337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046" y="6119286"/>
            <a:ext cx="4437638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266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533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79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906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633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59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86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813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5C6F-C222-4C81-A172-2B56ADAAD223}" type="datetimeFigureOut">
              <a:rPr lang="pt-BR" smtClean="0"/>
              <a:t>08/06/2022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8B02-7DEC-4417-8E2A-A09F873995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864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725" y="2434167"/>
            <a:ext cx="2186662" cy="580178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4701" y="2434167"/>
            <a:ext cx="2186662" cy="580178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5C6F-C222-4C81-A172-2B56ADAAD223}" type="datetimeFigureOut">
              <a:rPr lang="pt-BR" smtClean="0"/>
              <a:t>08/06/2022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8B02-7DEC-4417-8E2A-A09F873995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7193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486836"/>
            <a:ext cx="4437638" cy="176741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396" y="2241551"/>
            <a:ext cx="217661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396" y="3340100"/>
            <a:ext cx="2176613" cy="491278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4701" y="2241551"/>
            <a:ext cx="218733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4701" y="3340100"/>
            <a:ext cx="2187333" cy="491278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5C6F-C222-4C81-A172-2B56ADAAD223}" type="datetimeFigureOut">
              <a:rPr lang="pt-BR" smtClean="0"/>
              <a:t>08/06/2022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8B02-7DEC-4417-8E2A-A09F873995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1932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5C6F-C222-4C81-A172-2B56ADAAD223}" type="datetimeFigureOut">
              <a:rPr lang="pt-BR" smtClean="0"/>
              <a:t>08/06/2022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8B02-7DEC-4417-8E2A-A09F873995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4621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5C6F-C222-4C81-A172-2B56ADAAD223}" type="datetimeFigureOut">
              <a:rPr lang="pt-BR" smtClean="0"/>
              <a:t>08/06/2022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8B02-7DEC-4417-8E2A-A09F873995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8906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609600"/>
            <a:ext cx="1659425" cy="2133600"/>
          </a:xfrm>
        </p:spPr>
        <p:txBody>
          <a:bodyPr anchor="b"/>
          <a:lstStyle>
            <a:lvl1pPr>
              <a:defRPr sz="180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7332" y="1316569"/>
            <a:ext cx="2604701" cy="6498167"/>
          </a:xfrm>
        </p:spPr>
        <p:txBody>
          <a:bodyPr/>
          <a:lstStyle>
            <a:lvl1pPr>
              <a:defRPr sz="1801"/>
            </a:lvl1pPr>
            <a:lvl2pPr>
              <a:defRPr sz="1576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395" y="2743200"/>
            <a:ext cx="1659425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5C6F-C222-4C81-A172-2B56ADAAD223}" type="datetimeFigureOut">
              <a:rPr lang="pt-BR" smtClean="0"/>
              <a:t>08/06/2022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8B02-7DEC-4417-8E2A-A09F873995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3518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609600"/>
            <a:ext cx="1659425" cy="2133600"/>
          </a:xfrm>
        </p:spPr>
        <p:txBody>
          <a:bodyPr anchor="b"/>
          <a:lstStyle>
            <a:lvl1pPr>
              <a:defRPr sz="180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7332" y="1316569"/>
            <a:ext cx="2604701" cy="6498167"/>
          </a:xfrm>
        </p:spPr>
        <p:txBody>
          <a:bodyPr anchor="t"/>
          <a:lstStyle>
            <a:lvl1pPr marL="0" indent="0">
              <a:buNone/>
              <a:defRPr sz="1801"/>
            </a:lvl1pPr>
            <a:lvl2pPr marL="257266" indent="0">
              <a:buNone/>
              <a:defRPr sz="1576"/>
            </a:lvl2pPr>
            <a:lvl3pPr marL="514533" indent="0">
              <a:buNone/>
              <a:defRPr sz="1350"/>
            </a:lvl3pPr>
            <a:lvl4pPr marL="771799" indent="0">
              <a:buNone/>
              <a:defRPr sz="1125"/>
            </a:lvl4pPr>
            <a:lvl5pPr marL="1029066" indent="0">
              <a:buNone/>
              <a:defRPr sz="1125"/>
            </a:lvl5pPr>
            <a:lvl6pPr marL="1286332" indent="0">
              <a:buNone/>
              <a:defRPr sz="1125"/>
            </a:lvl6pPr>
            <a:lvl7pPr marL="1543599" indent="0">
              <a:buNone/>
              <a:defRPr sz="1125"/>
            </a:lvl7pPr>
            <a:lvl8pPr marL="1800865" indent="0">
              <a:buNone/>
              <a:defRPr sz="1125"/>
            </a:lvl8pPr>
            <a:lvl9pPr marL="2058132" indent="0">
              <a:buNone/>
              <a:defRPr sz="1125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395" y="2743200"/>
            <a:ext cx="1659425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5C6F-C222-4C81-A172-2B56ADAAD223}" type="datetimeFigureOut">
              <a:rPr lang="pt-BR" smtClean="0"/>
              <a:t>08/06/2022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8B02-7DEC-4417-8E2A-A09F873995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8421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725" y="486836"/>
            <a:ext cx="4437638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725" y="2434167"/>
            <a:ext cx="4437638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85C6F-C222-4C81-A172-2B56ADAAD223}" type="datetimeFigureOut">
              <a:rPr lang="pt-BR" smtClean="0"/>
              <a:t>08/06/2022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18B02-7DEC-4417-8E2A-A09F873995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9715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533" rtl="0" eaLnBrk="1" latinLnBrk="0" hangingPunct="1">
        <a:lnSpc>
          <a:spcPct val="90000"/>
        </a:lnSpc>
        <a:spcBef>
          <a:spcPct val="0"/>
        </a:spcBef>
        <a:buNone/>
        <a:defRPr sz="247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633" indent="-128633" algn="l" defTabSz="51453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6" kern="1200">
          <a:solidFill>
            <a:schemeClr val="tx1"/>
          </a:solidFill>
          <a:latin typeface="+mn-lt"/>
          <a:ea typeface="+mn-ea"/>
          <a:cs typeface="+mn-cs"/>
        </a:defRPr>
      </a:lvl1pPr>
      <a:lvl2pPr marL="385900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3166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433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699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965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2232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9498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6765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266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533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799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9066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6332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599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865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8132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-181257" y="1190889"/>
            <a:ext cx="5168586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200" u="sng" dirty="0">
                <a:latin typeface="Arial" panose="020B0604020202020204" pitchFamily="34" charset="0"/>
                <a:cs typeface="Arial" panose="020B0604020202020204" pitchFamily="34" charset="0"/>
              </a:rPr>
              <a:t>AUTORES</a:t>
            </a:r>
            <a:endParaRPr lang="pt-BR" sz="1200" baseline="30000" dirty="0"/>
          </a:p>
        </p:txBody>
      </p:sp>
      <p:sp>
        <p:nvSpPr>
          <p:cNvPr id="8" name="Retângulo 7"/>
          <p:cNvSpPr/>
          <p:nvPr/>
        </p:nvSpPr>
        <p:spPr>
          <a:xfrm>
            <a:off x="-257579" y="870600"/>
            <a:ext cx="5434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cap="all" dirty="0"/>
              <a:t>TITULO do </a:t>
            </a:r>
            <a:r>
              <a:rPr lang="pt-BR" b="1" cap="all" dirty="0" err="1"/>
              <a:t>TRabalho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Conector reto 10"/>
          <p:cNvCxnSpPr/>
          <p:nvPr/>
        </p:nvCxnSpPr>
        <p:spPr>
          <a:xfrm flipV="1">
            <a:off x="48114" y="1454769"/>
            <a:ext cx="5048860" cy="1311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ângulo 14"/>
          <p:cNvSpPr/>
          <p:nvPr/>
        </p:nvSpPr>
        <p:spPr>
          <a:xfrm>
            <a:off x="21303" y="2120091"/>
            <a:ext cx="5088698" cy="285940"/>
          </a:xfrm>
          <a:prstGeom prst="rect">
            <a:avLst/>
          </a:prstGeom>
          <a:solidFill>
            <a:srgbClr val="002D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6841" y="3075602"/>
            <a:ext cx="5097436" cy="285940"/>
          </a:xfrm>
          <a:prstGeom prst="rect">
            <a:avLst/>
          </a:prstGeom>
          <a:solidFill>
            <a:srgbClr val="002D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cap="all" dirty="0"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0" y="3854824"/>
            <a:ext cx="5081912" cy="294140"/>
          </a:xfrm>
          <a:prstGeom prst="rect">
            <a:avLst/>
          </a:prstGeom>
          <a:solidFill>
            <a:srgbClr val="002D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cap="all" dirty="0">
                <a:latin typeface="Arial" panose="020B0604020202020204" pitchFamily="34" charset="0"/>
                <a:cs typeface="Arial" panose="020B0604020202020204" pitchFamily="34" charset="0"/>
              </a:rPr>
              <a:t>Métodos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-20117" y="4308749"/>
            <a:ext cx="519732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33051" y="4821959"/>
            <a:ext cx="5091465" cy="285940"/>
          </a:xfrm>
          <a:prstGeom prst="rect">
            <a:avLst/>
          </a:prstGeom>
          <a:solidFill>
            <a:srgbClr val="002D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cap="all" dirty="0">
                <a:latin typeface="Arial" panose="020B0604020202020204" pitchFamily="34" charset="0"/>
                <a:cs typeface="Arial" panose="020B0604020202020204" pitchFamily="34" charset="0"/>
              </a:rPr>
              <a:t>Resultados 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35218" y="6196044"/>
            <a:ext cx="5080447" cy="285940"/>
          </a:xfrm>
          <a:prstGeom prst="rect">
            <a:avLst/>
          </a:prstGeom>
          <a:solidFill>
            <a:srgbClr val="002D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cap="all" dirty="0">
                <a:latin typeface="Arial" panose="020B0604020202020204" pitchFamily="34" charset="0"/>
                <a:cs typeface="Arial" panose="020B0604020202020204" pitchFamily="34" charset="0"/>
              </a:rPr>
              <a:t>conclusão </a:t>
            </a:r>
          </a:p>
        </p:txBody>
      </p:sp>
      <p:sp>
        <p:nvSpPr>
          <p:cNvPr id="26" name="Retângulo 25"/>
          <p:cNvSpPr/>
          <p:nvPr/>
        </p:nvSpPr>
        <p:spPr>
          <a:xfrm>
            <a:off x="28053" y="7169668"/>
            <a:ext cx="5081161" cy="285940"/>
          </a:xfrm>
          <a:prstGeom prst="rect">
            <a:avLst/>
          </a:prstGeom>
          <a:solidFill>
            <a:srgbClr val="002D8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cap="all" dirty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-48731" y="8111402"/>
            <a:ext cx="5169159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b="1" dirty="0">
                <a:latin typeface="Times New Roman" panose="02020603050405020304" pitchFamily="18" charset="0"/>
                <a:ea typeface="Calibri" panose="020F0502020204030204" pitchFamily="34" charset="0"/>
              </a:rPr>
              <a:t>Autores e Afiliações Institucionais</a:t>
            </a:r>
            <a:r>
              <a:rPr lang="pt-BR" sz="1000" dirty="0"/>
              <a:t> </a:t>
            </a:r>
          </a:p>
          <a:p>
            <a:pPr algn="just"/>
            <a:endParaRPr lang="pt-BR" sz="10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0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Conector reto 31"/>
          <p:cNvCxnSpPr/>
          <p:nvPr/>
        </p:nvCxnSpPr>
        <p:spPr>
          <a:xfrm flipV="1">
            <a:off x="55417" y="8105407"/>
            <a:ext cx="5048860" cy="1311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m 13">
            <a:extLst>
              <a:ext uri="{FF2B5EF4-FFF2-40B4-BE49-F238E27FC236}">
                <a16:creationId xmlns:a16="http://schemas.microsoft.com/office/drawing/2014/main" id="{0B832F7C-A658-ED28-D2AF-F8C9516CC9C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034716" y="12959"/>
            <a:ext cx="1106246" cy="68388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E2AE5372-C087-AEE1-8D34-1C18D9EC00FE}"/>
              </a:ext>
            </a:extLst>
          </p:cNvPr>
          <p:cNvSpPr txBox="1"/>
          <p:nvPr/>
        </p:nvSpPr>
        <p:spPr>
          <a:xfrm rot="10800000" flipV="1">
            <a:off x="17461" y="7783789"/>
            <a:ext cx="5124394" cy="276999"/>
          </a:xfrm>
          <a:prstGeom prst="rect">
            <a:avLst/>
          </a:prstGeom>
          <a:solidFill>
            <a:srgbClr val="0000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DESCRITORES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66798113-8135-EB77-4D48-C175305615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51"/>
            <a:ext cx="813299" cy="59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4222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</Words>
  <Application>Microsoft Office PowerPoint</Application>
  <PresentationFormat>Personalizar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Direção 1</dc:creator>
  <cp:lastModifiedBy>Bete Paz</cp:lastModifiedBy>
  <cp:revision>5</cp:revision>
  <dcterms:modified xsi:type="dcterms:W3CDTF">2022-06-08T13:03:43Z</dcterms:modified>
</cp:coreProperties>
</file>