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166" d="100"/>
          <a:sy n="166" d="100"/>
        </p:scale>
        <p:origin x="-822" y="-90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1934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9440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5822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6524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8283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068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2257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2143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3840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15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88399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4D96C-3C7D-45CF-81C8-5B20EC9AEC2A}" type="datetimeFigureOut">
              <a:rPr lang="pt-BR" smtClean="0"/>
              <a:pPr/>
              <a:t>26/04/2017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A9178-ED93-465D-98E7-5965C03D95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3098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6329" y="1"/>
            <a:ext cx="5127171" cy="127670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018" y="33931"/>
            <a:ext cx="1822742" cy="118584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78609" y="179019"/>
            <a:ext cx="2841171" cy="82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0</Words>
  <Application>Microsoft Office PowerPoint</Application>
  <PresentationFormat>Apresentação na tela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Helga Yuri</dc:creator>
  <cp:lastModifiedBy>soraya medeiros</cp:lastModifiedBy>
  <cp:revision>9</cp:revision>
  <dcterms:created xsi:type="dcterms:W3CDTF">2016-04-05T13:31:28Z</dcterms:created>
  <dcterms:modified xsi:type="dcterms:W3CDTF">2017-04-26T15:58:33Z</dcterms:modified>
</cp:coreProperties>
</file>