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934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40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22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24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3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8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57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43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40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5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839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4D96C-3C7D-45CF-81C8-5B20EC9AEC2A}" type="datetimeFigureOut">
              <a:rPr lang="pt-BR" smtClean="0"/>
              <a:t>11/04/2016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A9178-ED93-465D-98E7-5965C03D95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98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31"/>
            <a:ext cx="5143500" cy="12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0</Words>
  <Application>Microsoft Office PowerPoint</Application>
  <PresentationFormat>Apresentação na tela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Helga Yuri</dc:creator>
  <cp:lastModifiedBy>Helga Yuri</cp:lastModifiedBy>
  <cp:revision>6</cp:revision>
  <dcterms:created xsi:type="dcterms:W3CDTF">2016-04-05T13:31:28Z</dcterms:created>
  <dcterms:modified xsi:type="dcterms:W3CDTF">2016-04-12T00:39:21Z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