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144000" cx="5145075"/>
  <p:notesSz cx="6858000" cy="9144000"/>
  <p:embeddedFontLst>
    <p:embeddedFont>
      <p:font typeface="Epilogue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76md9G1S1wOneRZ/d6nR3sloc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Epilogue-boldItalic.fntdata"/><Relationship Id="rId5" Type="http://schemas.openxmlformats.org/officeDocument/2006/relationships/slide" Target="slides/slide1.xml"/><Relationship Id="rId6" Type="http://schemas.openxmlformats.org/officeDocument/2006/relationships/font" Target="fonts/Epilogue-regular.fntdata"/><Relationship Id="rId7" Type="http://schemas.openxmlformats.org/officeDocument/2006/relationships/font" Target="fonts/Epilogue-bold.fntdata"/><Relationship Id="rId8" Type="http://schemas.openxmlformats.org/officeDocument/2006/relationships/font" Target="fonts/Epilogue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385882" y="1496484"/>
            <a:ext cx="4373325" cy="31834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76"/>
              <a:buFont typeface="Calibri"/>
              <a:buNone/>
              <a:defRPr sz="33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643136" y="4802717"/>
            <a:ext cx="3858816" cy="2207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1pPr>
            <a:lvl2pPr lvl="1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2pPr>
            <a:lvl3pPr lvl="2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/>
            </a:lvl3pPr>
            <a:lvl4pPr lvl="3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lvl="4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lvl="5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lvl="6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lvl="7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lvl="8" algn="ctr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-328348" y="3116240"/>
            <a:ext cx="5801784" cy="4437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362100" y="3806688"/>
            <a:ext cx="7749117" cy="11094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888876" y="2729435"/>
            <a:ext cx="7749117" cy="32639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51046" y="2279653"/>
            <a:ext cx="4437638" cy="38036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76"/>
              <a:buFont typeface="Calibri"/>
              <a:buNone/>
              <a:defRPr sz="33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51046" y="6119286"/>
            <a:ext cx="4437638" cy="200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125"/>
              <a:buNone/>
              <a:defRPr sz="112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1013"/>
              <a:buNone/>
              <a:defRPr sz="1013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rgbClr val="888888"/>
              </a:buClr>
              <a:buSzPts val="900"/>
              <a:buNone/>
              <a:defRPr sz="9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353725" y="2434167"/>
            <a:ext cx="2186662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2604701" y="2434167"/>
            <a:ext cx="2186662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35439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354396" y="2241551"/>
            <a:ext cx="2176613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b="1" sz="1125"/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b="1" sz="1013"/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354396" y="3340100"/>
            <a:ext cx="2176613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2604701" y="2241551"/>
            <a:ext cx="2187333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b="1" sz="1125"/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b="1" sz="1013"/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b="1" sz="9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2604701" y="3340100"/>
            <a:ext cx="2187333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354395" y="609600"/>
            <a:ext cx="1659425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Calibri"/>
              <a:buNone/>
              <a:defRPr sz="180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2187332" y="1316569"/>
            <a:ext cx="2604701" cy="649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63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1"/>
              <a:buChar char="•"/>
              <a:defRPr sz="1801"/>
            </a:lvl1pPr>
            <a:lvl2pPr indent="-328676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576"/>
              <a:buChar char="•"/>
              <a:defRPr sz="1576"/>
            </a:lvl2pPr>
            <a:lvl3pPr indent="-314325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sz="1350"/>
            </a:lvl3pPr>
            <a:lvl4pPr indent="-300037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4pPr>
            <a:lvl5pPr indent="-300037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5pPr>
            <a:lvl6pPr indent="-300037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6pPr>
            <a:lvl7pPr indent="-300037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7pPr>
            <a:lvl8pPr indent="-300037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8pPr>
            <a:lvl9pPr indent="-300037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Char char="•"/>
              <a:defRPr sz="1125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354395" y="2743200"/>
            <a:ext cx="1659425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88"/>
              <a:buNone/>
              <a:defRPr sz="788"/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354395" y="609600"/>
            <a:ext cx="1659425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Calibri"/>
              <a:buNone/>
              <a:defRPr sz="180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2187332" y="1316569"/>
            <a:ext cx="2604701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354395" y="2743200"/>
            <a:ext cx="1659425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788"/>
              <a:buNone/>
              <a:defRPr sz="788"/>
            </a:lvl2pPr>
            <a:lvl3pPr indent="-228600" lvl="2" marL="1371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675"/>
              <a:buNone/>
              <a:defRPr sz="675"/>
            </a:lvl3pPr>
            <a:lvl4pPr indent="-228600" lvl="3" marL="1828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4pPr>
            <a:lvl5pPr indent="-228600" lvl="4" marL="22860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5pPr>
            <a:lvl6pPr indent="-228600" lvl="5" marL="27432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6pPr>
            <a:lvl7pPr indent="-228600" lvl="6" marL="32004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7pPr>
            <a:lvl8pPr indent="-228600" lvl="7" marL="36576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8pPr>
            <a:lvl9pPr indent="-228600" lvl="8" marL="411480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6"/>
              <a:buFont typeface="Calibri"/>
              <a:buNone/>
              <a:defRPr b="0" i="0" sz="247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8676" lvl="0" marL="457200" marR="0" rtl="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576"/>
              <a:buFont typeface="Arial"/>
              <a:buChar char="•"/>
              <a:defRPr b="0" i="0" sz="157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4325" lvl="1" marL="9144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0037" lvl="2" marL="13716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b="0" i="0" sz="112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2925" lvl="3" marL="18288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2925" lvl="4" marL="22860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2925" lvl="5" marL="27432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2925" lvl="6" marL="32004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2925" lvl="7" marL="36576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2925" lvl="8" marL="4114800" marR="0" rtl="0" algn="l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b="0" i="0" sz="101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67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F5F5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title="teste3.png"/>
          <p:cNvPicPr preferRelativeResize="0"/>
          <p:nvPr/>
        </p:nvPicPr>
        <p:blipFill rotWithShape="1">
          <a:blip r:embed="rId3">
            <a:alphaModFix/>
          </a:blip>
          <a:srcRect b="26782" l="0" r="0" t="0"/>
          <a:stretch/>
        </p:blipFill>
        <p:spPr>
          <a:xfrm>
            <a:off x="-12650" y="-76200"/>
            <a:ext cx="5197327" cy="2148309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-181257" y="1343289"/>
            <a:ext cx="51687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9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AUTORES</a:t>
            </a:r>
            <a:endParaRPr b="0" baseline="30000" i="0" sz="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7938" y="1202380"/>
            <a:ext cx="512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chemeClr val="lt1"/>
                </a:solidFill>
                <a:latin typeface="Epilogue"/>
                <a:ea typeface="Epilogue"/>
                <a:cs typeface="Epilogue"/>
                <a:sym typeface="Epilogue"/>
              </a:rPr>
              <a:t>TÍTULO</a:t>
            </a:r>
            <a:endParaRPr b="1" i="0" sz="1800" u="none" cap="none" strike="noStrike">
              <a:solidFill>
                <a:schemeClr val="lt1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  <p:cxnSp>
        <p:nvCxnSpPr>
          <p:cNvPr id="87" name="Google Shape;87;p1"/>
          <p:cNvCxnSpPr/>
          <p:nvPr/>
        </p:nvCxnSpPr>
        <p:spPr>
          <a:xfrm flipH="1" rot="10800000">
            <a:off x="48026" y="1593988"/>
            <a:ext cx="5049000" cy="132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8" name="Google Shape;88;p1"/>
          <p:cNvSpPr/>
          <p:nvPr/>
        </p:nvSpPr>
        <p:spPr>
          <a:xfrm>
            <a:off x="-7300" y="2043900"/>
            <a:ext cx="5168700" cy="285900"/>
          </a:xfrm>
          <a:prstGeom prst="rect">
            <a:avLst/>
          </a:prstGeom>
          <a:solidFill>
            <a:srgbClr val="231A07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chemeClr val="lt1"/>
                </a:solidFill>
                <a:latin typeface="Epilogue"/>
                <a:ea typeface="Epilogue"/>
                <a:cs typeface="Epilogue"/>
                <a:sym typeface="Epilogue"/>
              </a:rPr>
              <a:t>INTRODUÇÃO</a:t>
            </a:r>
            <a:endParaRPr b="1">
              <a:latin typeface="Epilogue"/>
              <a:ea typeface="Epilogue"/>
              <a:cs typeface="Epilogue"/>
              <a:sym typeface="Epilogue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-1089" y="3261340"/>
            <a:ext cx="5097436" cy="285940"/>
          </a:xfrm>
          <a:prstGeom prst="rect">
            <a:avLst/>
          </a:prstGeom>
          <a:solidFill>
            <a:srgbClr val="231A07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chemeClr val="lt1"/>
                </a:solidFill>
                <a:latin typeface="Epilogue"/>
                <a:ea typeface="Epilogue"/>
                <a:cs typeface="Epilogue"/>
                <a:sym typeface="Epilogue"/>
              </a:rPr>
              <a:t>OBJETIVO(S)</a:t>
            </a:r>
            <a:endParaRPr b="1">
              <a:latin typeface="Epilogue"/>
              <a:ea typeface="Epilogue"/>
              <a:cs typeface="Epilogue"/>
              <a:sym typeface="Epilogue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8536" y="4022809"/>
            <a:ext cx="5081912" cy="285940"/>
          </a:xfrm>
          <a:prstGeom prst="rect">
            <a:avLst/>
          </a:prstGeom>
          <a:solidFill>
            <a:srgbClr val="231A07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chemeClr val="lt1"/>
                </a:solidFill>
                <a:latin typeface="Epilogue"/>
                <a:ea typeface="Epilogue"/>
                <a:cs typeface="Epilogue"/>
                <a:sym typeface="Epilogue"/>
              </a:rPr>
              <a:t>MÉTODO</a:t>
            </a:r>
            <a:endParaRPr b="1">
              <a:latin typeface="Epilogue"/>
              <a:ea typeface="Epilogue"/>
              <a:cs typeface="Epilogue"/>
              <a:sym typeface="Epilogue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-20117" y="4308749"/>
            <a:ext cx="519732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33051" y="4821959"/>
            <a:ext cx="5091465" cy="285940"/>
          </a:xfrm>
          <a:prstGeom prst="rect">
            <a:avLst/>
          </a:prstGeom>
          <a:solidFill>
            <a:srgbClr val="231A07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chemeClr val="lt1"/>
                </a:solidFill>
                <a:latin typeface="Epilogue"/>
                <a:ea typeface="Epilogue"/>
                <a:cs typeface="Epilogue"/>
                <a:sym typeface="Epilogue"/>
              </a:rPr>
              <a:t>RESULTADOS E DISCUSSÃO</a:t>
            </a:r>
            <a:endParaRPr b="1">
              <a:latin typeface="Epilogue"/>
              <a:ea typeface="Epilogue"/>
              <a:cs typeface="Epilogue"/>
              <a:sym typeface="Epilogue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5900" y="6483022"/>
            <a:ext cx="5080447" cy="285940"/>
          </a:xfrm>
          <a:prstGeom prst="rect">
            <a:avLst/>
          </a:prstGeom>
          <a:solidFill>
            <a:srgbClr val="231A07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chemeClr val="lt1"/>
                </a:solidFill>
                <a:latin typeface="Epilogue"/>
                <a:ea typeface="Epilogue"/>
                <a:cs typeface="Epilogue"/>
                <a:sym typeface="Epilogue"/>
              </a:rPr>
              <a:t>CONSIDERAÇÕES FINAIS</a:t>
            </a:r>
            <a:endParaRPr b="1">
              <a:latin typeface="Epilogue"/>
              <a:ea typeface="Epilogue"/>
              <a:cs typeface="Epilogue"/>
              <a:sym typeface="Epilogue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9267" y="7475191"/>
            <a:ext cx="5081161" cy="285940"/>
          </a:xfrm>
          <a:prstGeom prst="rect">
            <a:avLst/>
          </a:prstGeom>
          <a:solidFill>
            <a:srgbClr val="231A07"/>
          </a:solidFill>
          <a:ln>
            <a:noFill/>
          </a:ln>
          <a:effectLst>
            <a:outerShdw blurRad="107950" algn="ctr" dir="5400000" dist="12700">
              <a:srgbClr val="000000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200" u="none" cap="none" strike="noStrike">
                <a:solidFill>
                  <a:schemeClr val="lt1"/>
                </a:solidFill>
                <a:latin typeface="Epilogue"/>
                <a:ea typeface="Epilogue"/>
                <a:cs typeface="Epilogue"/>
                <a:sym typeface="Epilogue"/>
              </a:rPr>
              <a:t>REFERÊNCIAS </a:t>
            </a:r>
            <a:endParaRPr b="1">
              <a:latin typeface="Epilogue"/>
              <a:ea typeface="Epilogue"/>
              <a:cs typeface="Epilogue"/>
              <a:sym typeface="Epilogue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-48731" y="8111402"/>
            <a:ext cx="51693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Afiliações Institucionais 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aseline="30000"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aseline="30000"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6" name="Google Shape;96;p1"/>
          <p:cNvCxnSpPr/>
          <p:nvPr/>
        </p:nvCxnSpPr>
        <p:spPr>
          <a:xfrm flipH="1" rot="10800000">
            <a:off x="55417" y="8105326"/>
            <a:ext cx="5049000" cy="13200"/>
          </a:xfrm>
          <a:prstGeom prst="straightConnector1">
            <a:avLst/>
          </a:prstGeom>
          <a:noFill/>
          <a:ln cap="flat" cmpd="sng" w="9525">
            <a:solidFill>
              <a:srgbClr val="00206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2018-09-11T18:02:20Z</dcterms:created>
  <dc:creator>viviane pereira</dc:creator>
</cp:coreProperties>
</file>